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76" r:id="rId9"/>
    <p:sldId id="263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4" r:id="rId20"/>
    <p:sldId id="277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AA2C-F0CA-C6C2-43E3-EB2AE14D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271DE-EC22-DE9C-7668-5877B078A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5689-3063-51FF-646F-CF73138C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8BB67-56EE-7E8A-E6AD-66FDA21F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8666F-6838-3160-337C-CBE8C713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2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FDAF-57BF-A5F8-C5F3-C0ED443E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F60DB-F3D3-DED4-EA3E-85CD92518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930C-A229-817B-3973-8A166F10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4D84-7773-AC8B-2B1B-46832C5B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4733-95C3-A5F9-47F0-308DEB1A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DE73E-8E1E-FFA7-4519-90E32811A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4E022-AC81-16F4-779C-09A25A49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4E2F-FCF0-62CE-7FC4-054D4C0A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11AF-DC18-AAD9-720F-642463D8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F3004-DE79-7061-9E78-E525D73B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1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8796-A2A3-3BE9-A15A-A7497445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299BE-27CE-8AFF-CFC4-1F9C8C4D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A2812-12D6-0FCE-D99F-6E20D1FB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C12D9-7982-3FD8-B052-45BD8D1D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644CE-E597-505F-8947-05434DFD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1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09D0-D235-F639-71F1-C630953D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3478D-40EA-14EB-000C-6C8E6B395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2E207-51F8-47AC-D9BF-E6232B61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D9E46-FA7B-F7FE-BFD0-F9EE5573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71C92-73A6-9AEA-A004-C32CFD3B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0C5D-D3BD-37AC-12D5-4713181D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A07B-B299-118B-0D23-2962E7C4E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413B9-4949-2DC1-D827-E84ABB72E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0EDDD-55C0-267B-296E-17CAC03E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47112-A0C3-00C1-4A90-86FA2D45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7DBF0-BCE8-706D-6C4E-A73A21CD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4914-20CA-0E79-EF29-1C59ADB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E602F-6FE4-4B4C-ED77-450BCDEFF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64DF8-9FBE-EF07-3027-485940717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6C937-56B0-C94F-BE7A-DC465E28D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B2C96-3C09-E973-4E86-8BEEB1D6E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CD0F6-BA0B-975A-20FF-75C7D2B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5F7D7-8616-38DB-E7EA-E2258680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05F77-3501-D4D1-9186-47772130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B7C2-9477-511C-4B51-F72D31E7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EA7B4-6FCE-16A9-2788-666CF061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5DB49-C225-1EED-1541-4676C668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EBAB7-ACC6-2142-5B89-C871F520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06E49-E5BD-F4DB-076A-F78DDBE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DB97F-E46C-27B6-00AC-FD364BF0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72A3-AA37-C860-536A-1804C23E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5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E151-3265-0A32-11EE-6BE0BCA9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712D-4CA7-36EE-2010-7B6D12763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84776-C234-F10B-4EB3-62C1FF381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6AB88-4936-CCF7-3F26-2601EC0D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5A123-22B5-4AC6-5B67-92E49B9B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E568C-6485-22A4-15B1-388495CA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40C1-6A99-D539-22CC-F7B726A7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5814C-28F7-9ACF-DCEC-408426E1E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971BC-B64F-ED59-11E2-1EDAEC299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B1B0E-8ED7-765D-3A36-28C729C7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3CDB7-4CBD-D5F1-1FCE-04419F7C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AD400-43AE-6A03-5257-C7C01FD2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9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FC3BD-BBC6-565A-6926-A566F364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D3982-0217-6825-93F6-FF8AED555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1FEE-0AC3-B9CC-B940-D096E5D32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792FA-2E89-445A-A24E-3FF9E200780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A63C4-FC7C-E8FB-F717-EFF997390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95089-B31D-2771-8F3C-9045869C3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4310A-EC9E-4385-B28C-5BABEA0EE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vidvan.com/tutorials/java-install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4627-FAD5-514F-9FF5-DC15E4B1F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13827"/>
          </a:xfrm>
        </p:spPr>
        <p:txBody>
          <a:bodyPr>
            <a:normAutofit fontScale="90000"/>
          </a:bodyPr>
          <a:lstStyle/>
          <a:p>
            <a:r>
              <a:rPr lang="en-US" dirty="0"/>
              <a:t>Core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3729B-9C6A-448C-B103-EC69E4F3A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6190"/>
            <a:ext cx="9144000" cy="441174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Object-Oriented: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 Everything in Java is in the form of the object. In other words, it has some data and behavior. A Java program must have at least one class and object.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Robust: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 Java always tries to check errors at runtime and compile time. Java uses a garbage collector to provide a strong memory management system. Features like Exception handling and garbage collection make Java robust or strong.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Platform-Independent: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 Java provides a guarantee that to write code once and run it anywhere(at any platform). The compiled byte code is platform-independent, and we can run it on any machine irrespective of the Operating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8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1595-7AB4-51B3-A8BF-C9EA3AD7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from different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15DE-F5D0-A2CB-DD78-CC3806BD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create another class called “</a:t>
            </a:r>
            <a:r>
              <a:rPr lang="en-US" dirty="0" err="1"/>
              <a:t>NewCar</a:t>
            </a:r>
            <a:r>
              <a:rPr lang="en-US" dirty="0"/>
              <a:t>” and create a main method here and create a object of Car class. Explanation about Public access modifier  </a:t>
            </a:r>
          </a:p>
        </p:txBody>
      </p:sp>
    </p:spTree>
    <p:extLst>
      <p:ext uri="{BB962C8B-B14F-4D97-AF65-F5344CB8AC3E}">
        <p14:creationId xmlns:p14="http://schemas.microsoft.com/office/powerpoint/2010/main" val="31242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34D-E4B5-4852-6159-7CB07067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E4EE-3209-D877-E451-2AA3DE2B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– For Reusable purposes</a:t>
            </a:r>
          </a:p>
          <a:p>
            <a:r>
              <a:rPr lang="en-US" dirty="0"/>
              <a:t>Written only once and used whenever it is needed</a:t>
            </a:r>
          </a:p>
          <a:p>
            <a:r>
              <a:rPr lang="en-US" dirty="0"/>
              <a:t>Code maintenance is easy when we write code in a method</a:t>
            </a:r>
          </a:p>
        </p:txBody>
      </p:sp>
    </p:spTree>
    <p:extLst>
      <p:ext uri="{BB962C8B-B14F-4D97-AF65-F5344CB8AC3E}">
        <p14:creationId xmlns:p14="http://schemas.microsoft.com/office/powerpoint/2010/main" val="196567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3087-7693-9C9B-7B74-C5731E15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Modifier/Specifiers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A863-3234-989A-60B5-C785E06B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Types: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Default &lt;No modifiers&gt;</a:t>
            </a:r>
          </a:p>
          <a:p>
            <a:pPr lvl="1"/>
            <a:r>
              <a:rPr lang="en-US" dirty="0"/>
              <a:t>Protected</a:t>
            </a:r>
          </a:p>
          <a:p>
            <a:pPr lvl="1"/>
            <a:r>
              <a:rPr lang="en-US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79814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31DFE-D788-0C01-D210-E044B3C6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Private access modifier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C843E-8203-0A8F-E9C9-8CB35BD05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808FF1-824D-3FB4-AA83-144C1627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Private access modifier provides more security </a:t>
            </a:r>
          </a:p>
          <a:p>
            <a:r>
              <a:rPr lang="en-US" sz="2200" dirty="0"/>
              <a:t>we can able to access that only if we have privileges</a:t>
            </a:r>
          </a:p>
        </p:txBody>
      </p:sp>
    </p:spTree>
    <p:extLst>
      <p:ext uri="{BB962C8B-B14F-4D97-AF65-F5344CB8AC3E}">
        <p14:creationId xmlns:p14="http://schemas.microsoft.com/office/powerpoint/2010/main" val="181097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B4240-4018-5323-D2D3-6E428850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Private Access Modifier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CD3462-500D-6954-D92E-678DB566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9677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375A-28F1-4DD3-F4EA-EE724AAA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anchor="ctr">
            <a:normAutofit/>
          </a:bodyPr>
          <a:lstStyle/>
          <a:p>
            <a:r>
              <a:rPr lang="en-US" sz="1800"/>
              <a:t>Eg</a:t>
            </a:r>
            <a:r>
              <a:rPr lang="en-US" sz="1800" dirty="0"/>
              <a:t> : </a:t>
            </a:r>
          </a:p>
          <a:p>
            <a:pPr lvl="1"/>
            <a:r>
              <a:rPr lang="en-US" sz="1800" dirty="0"/>
              <a:t>Your Own Car.</a:t>
            </a:r>
          </a:p>
          <a:p>
            <a:pPr lvl="1"/>
            <a:r>
              <a:rPr lang="en-US" sz="1800" dirty="0"/>
              <a:t>You are the only one who can access this car.</a:t>
            </a:r>
          </a:p>
          <a:p>
            <a:pPr lvl="1"/>
            <a:r>
              <a:rPr lang="en-US" sz="1800" dirty="0"/>
              <a:t>If you want to give access you want to provide the privileges to others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B270A-8DFB-CFA2-72AC-703E2132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85CFB-88C3-688F-1604-B8EEACF4E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Default Access Modifier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B05D2F-517E-91E5-22DF-A1F54518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Default Access Modifiers provides access to a group of members within the same package </a:t>
            </a:r>
          </a:p>
          <a:p>
            <a:r>
              <a:rPr lang="en-US" sz="2000" dirty="0"/>
              <a:t>Whoever within the same package can access this</a:t>
            </a:r>
          </a:p>
          <a:p>
            <a:r>
              <a:rPr lang="en-US" sz="2000" dirty="0" err="1"/>
              <a:t>Eg</a:t>
            </a:r>
            <a:r>
              <a:rPr lang="en-US" sz="2000" dirty="0"/>
              <a:t> – OFFICE CABS</a:t>
            </a:r>
          </a:p>
          <a:p>
            <a:pPr lvl="1"/>
            <a:r>
              <a:rPr lang="en-US" sz="2000" dirty="0"/>
              <a:t>Same organization people can access the cabs</a:t>
            </a:r>
          </a:p>
        </p:txBody>
      </p:sp>
    </p:spTree>
    <p:extLst>
      <p:ext uri="{BB962C8B-B14F-4D97-AF65-F5344CB8AC3E}">
        <p14:creationId xmlns:p14="http://schemas.microsoft.com/office/powerpoint/2010/main" val="379007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BE40E-C962-0746-FD24-8560E82F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15284-7F17-6C9A-1837-4C10B90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Protected Access modifier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37A334-A26D-8A58-A7A0-D7FD5A50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Any one within the same Community can access this and the owners relatives can access this</a:t>
            </a:r>
          </a:p>
          <a:p>
            <a:r>
              <a:rPr lang="en-US" sz="2000" dirty="0"/>
              <a:t>Any class within the same package and class which is having a relationship via inheritance</a:t>
            </a:r>
          </a:p>
          <a:p>
            <a:r>
              <a:rPr lang="en-US" sz="2000" dirty="0" err="1"/>
              <a:t>Eg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/>
              <a:t>Swimming pool in Apartments</a:t>
            </a:r>
          </a:p>
          <a:p>
            <a:pPr lvl="1"/>
            <a:r>
              <a:rPr lang="en-US" sz="1600" dirty="0"/>
              <a:t>All Owners can access and the Parents/Relatives can access it</a:t>
            </a:r>
          </a:p>
        </p:txBody>
      </p:sp>
    </p:spTree>
    <p:extLst>
      <p:ext uri="{BB962C8B-B14F-4D97-AF65-F5344CB8AC3E}">
        <p14:creationId xmlns:p14="http://schemas.microsoft.com/office/powerpoint/2010/main" val="159109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65FDB-8DD2-03E9-4CAF-328272896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" r="681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48AB0-4684-8322-5509-BBA17A14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Public Access Modifiers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F14CDB-3C09-F0F2-A4FE-DF588E9BD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All classes can access the members</a:t>
            </a:r>
          </a:p>
          <a:p>
            <a:r>
              <a:rPr lang="en-US" sz="2000" dirty="0"/>
              <a:t>All classes within the package and outside the package can access the members within the same project</a:t>
            </a:r>
          </a:p>
          <a:p>
            <a:r>
              <a:rPr lang="en-US" sz="2000" dirty="0" err="1"/>
              <a:t>Eg</a:t>
            </a:r>
            <a:r>
              <a:rPr lang="en-US" sz="2000" dirty="0"/>
              <a:t> – </a:t>
            </a:r>
          </a:p>
          <a:p>
            <a:pPr lvl="1"/>
            <a:r>
              <a:rPr lang="en-US" sz="1600" dirty="0"/>
              <a:t>Public transport can be used by any one within the same state </a:t>
            </a:r>
          </a:p>
          <a:p>
            <a:pPr lvl="1"/>
            <a:r>
              <a:rPr lang="en-US" sz="1600" dirty="0"/>
              <a:t>No restrictions are there to allow peoples</a:t>
            </a:r>
          </a:p>
        </p:txBody>
      </p:sp>
    </p:spTree>
    <p:extLst>
      <p:ext uri="{BB962C8B-B14F-4D97-AF65-F5344CB8AC3E}">
        <p14:creationId xmlns:p14="http://schemas.microsoft.com/office/powerpoint/2010/main" val="6489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6010-99D3-2550-36EE-64203791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F12B8-5DDF-1925-639E-FFC417E57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87" y="1886744"/>
            <a:ext cx="10258425" cy="4229100"/>
          </a:xfrm>
        </p:spPr>
      </p:pic>
    </p:spTree>
    <p:extLst>
      <p:ext uri="{BB962C8B-B14F-4D97-AF65-F5344CB8AC3E}">
        <p14:creationId xmlns:p14="http://schemas.microsoft.com/office/powerpoint/2010/main" val="192936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D583-A047-320E-5261-2CB5790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Work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D4E748A-DB6D-0A1F-028C-657D7316C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71" y="1958999"/>
            <a:ext cx="10515600" cy="2519741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025697D-9308-C639-0460-F5C854226C91}"/>
              </a:ext>
            </a:extLst>
          </p:cNvPr>
          <p:cNvSpPr txBox="1">
            <a:spLocks/>
          </p:cNvSpPr>
          <p:nvPr/>
        </p:nvSpPr>
        <p:spPr>
          <a:xfrm>
            <a:off x="604101" y="4269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Note: Think of any private access member for a mobile</a:t>
            </a:r>
          </a:p>
        </p:txBody>
      </p:sp>
    </p:spTree>
    <p:extLst>
      <p:ext uri="{BB962C8B-B14F-4D97-AF65-F5344CB8AC3E}">
        <p14:creationId xmlns:p14="http://schemas.microsoft.com/office/powerpoint/2010/main" val="18522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EFF77-802E-6649-DDD8-663C6D912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810" y="554477"/>
            <a:ext cx="9748620" cy="5622486"/>
          </a:xfrm>
        </p:spPr>
      </p:pic>
    </p:spTree>
    <p:extLst>
      <p:ext uri="{BB962C8B-B14F-4D97-AF65-F5344CB8AC3E}">
        <p14:creationId xmlns:p14="http://schemas.microsoft.com/office/powerpoint/2010/main" val="4019620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F456-F84B-01E8-9387-E6A39EC9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92EC6-9DB9-121F-197C-BBD37AE5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D59A-F883-5FA3-8823-3575A800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625B-1685-4494-0761-912922FB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</a:t>
            </a:r>
            <a:br>
              <a:rPr lang="en-US" dirty="0"/>
            </a:br>
            <a:r>
              <a:rPr lang="en-US" dirty="0">
                <a:hlinkClick r:id="rId2"/>
              </a:rPr>
              <a:t>https://techvidvan.com/tutorials/java-installation/</a:t>
            </a:r>
            <a:endParaRPr lang="en-US" dirty="0"/>
          </a:p>
          <a:p>
            <a:r>
              <a:rPr lang="en-US" dirty="0"/>
              <a:t>Recommended to use Java 8 or more</a:t>
            </a:r>
          </a:p>
        </p:txBody>
      </p:sp>
    </p:spTree>
    <p:extLst>
      <p:ext uri="{BB962C8B-B14F-4D97-AF65-F5344CB8AC3E}">
        <p14:creationId xmlns:p14="http://schemas.microsoft.com/office/powerpoint/2010/main" val="313667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F81E-1A2F-3829-0E67-7C84092A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4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Reserved Keywords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2528E-8BC1-3E2C-099D-DDF2348E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68" y="817372"/>
            <a:ext cx="9964132" cy="5810747"/>
          </a:xfrm>
        </p:spPr>
      </p:pic>
    </p:spTree>
    <p:extLst>
      <p:ext uri="{BB962C8B-B14F-4D97-AF65-F5344CB8AC3E}">
        <p14:creationId xmlns:p14="http://schemas.microsoft.com/office/powerpoint/2010/main" val="371356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95CF-F2E8-2F33-9EC7-43016542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 and Objects – CAR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7F902-C150-FB9A-DAF1-CAEE0D6E0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599" y="1825625"/>
            <a:ext cx="7108801" cy="4351338"/>
          </a:xfrm>
        </p:spPr>
      </p:pic>
    </p:spTree>
    <p:extLst>
      <p:ext uri="{BB962C8B-B14F-4D97-AF65-F5344CB8AC3E}">
        <p14:creationId xmlns:p14="http://schemas.microsoft.com/office/powerpoint/2010/main" val="6782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11DF5-EF99-47D6-CBB6-35122D58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meant by a Class and Objects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6579E-533B-249B-1DCE-ED3DFA2BE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r="7354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0EBA69-9632-20D7-A3AB-7E62A291F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-3" b="15699"/>
          <a:stretch/>
        </p:blipFill>
        <p:spPr>
          <a:xfrm>
            <a:off x="3942260" y="2694562"/>
            <a:ext cx="3442803" cy="38405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395053-6A2F-DB5E-9410-110B4AA98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Class- </a:t>
            </a:r>
            <a:r>
              <a:rPr lang="en-US" sz="2400" b="0" i="0">
                <a:solidFill>
                  <a:srgbClr val="FFFFFF"/>
                </a:solidFill>
                <a:effectLst/>
                <a:latin typeface="inter-regular"/>
              </a:rPr>
              <a:t>template or blueprint from which objects are created. It is a logical entity. It can't be physical.</a:t>
            </a:r>
          </a:p>
          <a:p>
            <a:r>
              <a:rPr lang="en-US" sz="2400">
                <a:solidFill>
                  <a:srgbClr val="FFFFFF"/>
                </a:solidFill>
                <a:latin typeface="inter-regular"/>
              </a:rPr>
              <a:t>Object - </a:t>
            </a:r>
            <a:r>
              <a:rPr lang="en-US" sz="2400" b="0" i="0">
                <a:solidFill>
                  <a:srgbClr val="FFFFFF"/>
                </a:solidFill>
                <a:effectLst/>
                <a:latin typeface="inter-regular"/>
              </a:rPr>
              <a:t>An entity that has state and behavior is known as an object e.g., chair, bike, marker, pen, table, car, etc. It can be physical or logical </a:t>
            </a:r>
          </a:p>
          <a:p>
            <a:endParaRPr lang="en-US" sz="2400">
              <a:solidFill>
                <a:srgbClr val="FFFFFF"/>
              </a:solidFill>
              <a:latin typeface="inter-regular"/>
            </a:endParaRPr>
          </a:p>
          <a:p>
            <a:endParaRPr lang="en-US" sz="2400">
              <a:solidFill>
                <a:srgbClr val="FFFFFF"/>
              </a:solidFill>
              <a:latin typeface="inter-regular"/>
            </a:endParaRPr>
          </a:p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8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D90369-2867-85EF-F66D-E0901B139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002" y="554477"/>
            <a:ext cx="10962730" cy="5622486"/>
          </a:xfrm>
        </p:spPr>
      </p:pic>
    </p:spTree>
    <p:extLst>
      <p:ext uri="{BB962C8B-B14F-4D97-AF65-F5344CB8AC3E}">
        <p14:creationId xmlns:p14="http://schemas.microsoft.com/office/powerpoint/2010/main" val="127791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A543-C46D-3F15-9673-2498D1A7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6EB2-E0AF-8F9E-2FD6-0068B30E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– </a:t>
            </a:r>
          </a:p>
          <a:p>
            <a:pPr marL="457200" lvl="1" indent="0">
              <a:buNone/>
            </a:pPr>
            <a:r>
              <a:rPr lang="en-US" dirty="0" err="1"/>
              <a:t>Eg</a:t>
            </a:r>
            <a:r>
              <a:rPr lang="en-US" dirty="0"/>
              <a:t> – </a:t>
            </a:r>
            <a:r>
              <a:rPr lang="en-US" dirty="0" err="1"/>
              <a:t>CreateOrder</a:t>
            </a:r>
            <a:r>
              <a:rPr lang="en-US" dirty="0"/>
              <a:t>, </a:t>
            </a:r>
            <a:r>
              <a:rPr lang="en-US" dirty="0" err="1"/>
              <a:t>CreateNewRegistration</a:t>
            </a:r>
            <a:endParaRPr lang="en-US" dirty="0"/>
          </a:p>
          <a:p>
            <a:r>
              <a:rPr lang="en-US" dirty="0"/>
              <a:t>Object – </a:t>
            </a:r>
          </a:p>
          <a:p>
            <a:pPr lvl="1"/>
            <a:r>
              <a:rPr lang="en-US" dirty="0" err="1"/>
              <a:t>CreateOrder</a:t>
            </a:r>
            <a:r>
              <a:rPr lang="en-US" dirty="0"/>
              <a:t> c1 = new </a:t>
            </a:r>
            <a:r>
              <a:rPr lang="en-US" dirty="0" err="1"/>
              <a:t>CreateOrder</a:t>
            </a:r>
            <a:r>
              <a:rPr lang="en-US" dirty="0"/>
              <a:t>();</a:t>
            </a:r>
          </a:p>
          <a:p>
            <a:r>
              <a:rPr lang="en-US" dirty="0"/>
              <a:t>Methods – CamelCase</a:t>
            </a:r>
          </a:p>
          <a:p>
            <a:pPr lvl="1"/>
            <a:r>
              <a:rPr lang="en-US" dirty="0" err="1"/>
              <a:t>enterUserName</a:t>
            </a:r>
            <a:r>
              <a:rPr lang="en-US" dirty="0"/>
              <a:t>(), </a:t>
            </a:r>
            <a:r>
              <a:rPr lang="en-US" dirty="0" err="1"/>
              <a:t>enterPassword</a:t>
            </a:r>
            <a:r>
              <a:rPr lang="en-US" dirty="0"/>
              <a:t>(), </a:t>
            </a:r>
            <a:r>
              <a:rPr lang="en-US" dirty="0" err="1"/>
              <a:t>clickSubmitButton</a:t>
            </a:r>
            <a:r>
              <a:rPr lang="en-US" dirty="0"/>
              <a:t>()</a:t>
            </a:r>
          </a:p>
          <a:p>
            <a:r>
              <a:rPr lang="en-US" dirty="0"/>
              <a:t>Variables – </a:t>
            </a:r>
          </a:p>
          <a:p>
            <a:pPr lvl="1"/>
            <a:r>
              <a:rPr lang="en-US" dirty="0"/>
              <a:t>Int a = 5; String </a:t>
            </a:r>
            <a:r>
              <a:rPr lang="en-US" dirty="0" err="1"/>
              <a:t>xpathUsername</a:t>
            </a:r>
            <a:r>
              <a:rPr lang="en-US" dirty="0"/>
              <a:t> = “&lt;&lt;&gt;&gt;”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328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15F7-48B8-2A16-2B2C-BA86EBBC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52838-C727-8247-F61A-40B03ED78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0712"/>
            <a:ext cx="3126910" cy="20781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AAF68-E737-F2A4-AA11-BD7345CFC97F}"/>
              </a:ext>
            </a:extLst>
          </p:cNvPr>
          <p:cNvSpPr txBox="1"/>
          <p:nvPr/>
        </p:nvSpPr>
        <p:spPr>
          <a:xfrm>
            <a:off x="850637" y="4168909"/>
            <a:ext cx="29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Print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698B3-5CA9-D499-B16B-119004CB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93" y="419970"/>
            <a:ext cx="3126910" cy="2145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E8610-7531-5C9A-5FCC-D6B528C8CFB4}"/>
              </a:ext>
            </a:extLst>
          </p:cNvPr>
          <p:cNvSpPr txBox="1"/>
          <p:nvPr/>
        </p:nvSpPr>
        <p:spPr>
          <a:xfrm>
            <a:off x="4714615" y="2738591"/>
            <a:ext cx="29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Building – Object 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96C4-ABD4-1A4C-60D7-1C380490EEBB}"/>
              </a:ext>
            </a:extLst>
          </p:cNvPr>
          <p:cNvSpPr txBox="1"/>
          <p:nvPr/>
        </p:nvSpPr>
        <p:spPr>
          <a:xfrm>
            <a:off x="8450512" y="734919"/>
            <a:ext cx="30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 </a:t>
            </a:r>
            <a:r>
              <a:rPr lang="en-US" dirty="0" err="1"/>
              <a:t>noOfSqFeets</a:t>
            </a:r>
            <a:r>
              <a:rPr lang="en-US" dirty="0"/>
              <a:t> = 1100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23820-B69A-E567-579E-B4E65F374315}"/>
              </a:ext>
            </a:extLst>
          </p:cNvPr>
          <p:cNvSpPr txBox="1"/>
          <p:nvPr/>
        </p:nvSpPr>
        <p:spPr>
          <a:xfrm>
            <a:off x="8372348" y="1057653"/>
            <a:ext cx="305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String </a:t>
            </a:r>
            <a:r>
              <a:rPr lang="en-US" dirty="0" err="1"/>
              <a:t>builderName</a:t>
            </a:r>
            <a:r>
              <a:rPr lang="en-US" dirty="0"/>
              <a:t> = “Ruby”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A334C-259D-B350-A720-1FB496FA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93" y="3429000"/>
            <a:ext cx="3126910" cy="2145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300593-D406-BEBC-25B0-594F794F210B}"/>
              </a:ext>
            </a:extLst>
          </p:cNvPr>
          <p:cNvSpPr txBox="1"/>
          <p:nvPr/>
        </p:nvSpPr>
        <p:spPr>
          <a:xfrm>
            <a:off x="4876211" y="5785020"/>
            <a:ext cx="298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Building – Object 2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D08DF-E9DD-AEA9-5F28-22CC6661D44B}"/>
              </a:ext>
            </a:extLst>
          </p:cNvPr>
          <p:cNvCxnSpPr/>
          <p:nvPr/>
        </p:nvCxnSpPr>
        <p:spPr>
          <a:xfrm flipV="1">
            <a:off x="4185501" y="1611984"/>
            <a:ext cx="529114" cy="490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319386-2DAF-D9C3-B94D-1E95102920E9}"/>
              </a:ext>
            </a:extLst>
          </p:cNvPr>
          <p:cNvCxnSpPr/>
          <p:nvPr/>
        </p:nvCxnSpPr>
        <p:spPr>
          <a:xfrm flipV="1">
            <a:off x="4075305" y="3685370"/>
            <a:ext cx="529114" cy="490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45F76E-B5F1-93A7-F6F4-2F8822143FDA}"/>
              </a:ext>
            </a:extLst>
          </p:cNvPr>
          <p:cNvSpPr txBox="1"/>
          <p:nvPr/>
        </p:nvSpPr>
        <p:spPr>
          <a:xfrm>
            <a:off x="8450512" y="1536200"/>
            <a:ext cx="30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 </a:t>
            </a:r>
            <a:r>
              <a:rPr lang="en-US" dirty="0" err="1"/>
              <a:t>noOfrooms</a:t>
            </a:r>
            <a:r>
              <a:rPr lang="en-US" dirty="0"/>
              <a:t> =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2F97B-52DD-E056-904E-7A9614EE9AF2}"/>
              </a:ext>
            </a:extLst>
          </p:cNvPr>
          <p:cNvSpPr txBox="1"/>
          <p:nvPr/>
        </p:nvSpPr>
        <p:spPr>
          <a:xfrm>
            <a:off x="8528676" y="3874518"/>
            <a:ext cx="30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 </a:t>
            </a:r>
            <a:r>
              <a:rPr lang="en-US" dirty="0" err="1"/>
              <a:t>noOfSqFeets</a:t>
            </a:r>
            <a:r>
              <a:rPr lang="en-US" dirty="0"/>
              <a:t> = 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DB3BE-3DC1-92AC-2E11-90899FC177C7}"/>
              </a:ext>
            </a:extLst>
          </p:cNvPr>
          <p:cNvSpPr txBox="1"/>
          <p:nvPr/>
        </p:nvSpPr>
        <p:spPr>
          <a:xfrm>
            <a:off x="8450512" y="4186778"/>
            <a:ext cx="305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String </a:t>
            </a:r>
            <a:r>
              <a:rPr lang="en-US" dirty="0" err="1"/>
              <a:t>builderName</a:t>
            </a:r>
            <a:r>
              <a:rPr lang="en-US" dirty="0"/>
              <a:t> = “Ruby”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C8D48-963E-72BF-FB36-36CABC2634A9}"/>
              </a:ext>
            </a:extLst>
          </p:cNvPr>
          <p:cNvSpPr txBox="1"/>
          <p:nvPr/>
        </p:nvSpPr>
        <p:spPr>
          <a:xfrm>
            <a:off x="8528676" y="4759154"/>
            <a:ext cx="30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 </a:t>
            </a:r>
            <a:r>
              <a:rPr lang="en-US" dirty="0" err="1"/>
              <a:t>noOfrooms</a:t>
            </a:r>
            <a:r>
              <a:rPr lang="en-US" dirty="0"/>
              <a:t> =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B84C12-D191-CAFB-33C7-62B744A9BBDE}"/>
              </a:ext>
            </a:extLst>
          </p:cNvPr>
          <p:cNvSpPr txBox="1"/>
          <p:nvPr/>
        </p:nvSpPr>
        <p:spPr>
          <a:xfrm>
            <a:off x="8372348" y="2745132"/>
            <a:ext cx="305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Instance variables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545424-7A9D-0D2C-4B30-B306E1CBF1A4}"/>
              </a:ext>
            </a:extLst>
          </p:cNvPr>
          <p:cNvCxnSpPr/>
          <p:nvPr/>
        </p:nvCxnSpPr>
        <p:spPr>
          <a:xfrm flipV="1">
            <a:off x="10058484" y="1890712"/>
            <a:ext cx="0" cy="847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2C72FC-29B4-5D78-2BB0-B622F418767A}"/>
              </a:ext>
            </a:extLst>
          </p:cNvPr>
          <p:cNvCxnSpPr>
            <a:endCxn id="15" idx="0"/>
          </p:cNvCxnSpPr>
          <p:nvPr/>
        </p:nvCxnSpPr>
        <p:spPr>
          <a:xfrm>
            <a:off x="10058484" y="3114464"/>
            <a:ext cx="0" cy="7600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3ACE3C3-8337-6F3B-8F7D-7E07CA0FEA06}"/>
              </a:ext>
            </a:extLst>
          </p:cNvPr>
          <p:cNvSpPr/>
          <p:nvPr/>
        </p:nvSpPr>
        <p:spPr>
          <a:xfrm>
            <a:off x="8248454" y="282804"/>
            <a:ext cx="3511642" cy="5750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4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700F-63BC-D410-E356-53846D3C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Class in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58F2-A3E6-AC93-F526-8AA89A094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class called Car under a package</a:t>
            </a:r>
          </a:p>
          <a:p>
            <a:r>
              <a:rPr lang="en-US" dirty="0"/>
              <a:t>Concept of Package  - Grouping of all similar classes</a:t>
            </a:r>
          </a:p>
          <a:p>
            <a:r>
              <a:rPr lang="en-US" dirty="0"/>
              <a:t>Create a method called </a:t>
            </a:r>
            <a:r>
              <a:rPr lang="en-US" dirty="0" err="1"/>
              <a:t>driveCar</a:t>
            </a:r>
            <a:endParaRPr lang="en-US" dirty="0"/>
          </a:p>
          <a:p>
            <a:pPr lvl="1"/>
            <a:r>
              <a:rPr lang="en-US" dirty="0"/>
              <a:t>Syntax – </a:t>
            </a:r>
          </a:p>
          <a:p>
            <a:pPr lvl="2"/>
            <a:r>
              <a:rPr lang="en-US" dirty="0"/>
              <a:t>Access specifier/modifier  return type </a:t>
            </a:r>
            <a:r>
              <a:rPr lang="en-US" dirty="0" err="1"/>
              <a:t>methodName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Shortcut to create any method– </a:t>
            </a:r>
          </a:p>
          <a:p>
            <a:pPr lvl="2"/>
            <a:r>
              <a:rPr lang="en-US" dirty="0" err="1"/>
              <a:t>Ctrl+space</a:t>
            </a:r>
            <a:r>
              <a:rPr lang="en-US" dirty="0"/>
              <a:t> Enter</a:t>
            </a:r>
          </a:p>
          <a:p>
            <a:r>
              <a:rPr lang="en-US" dirty="0"/>
              <a:t>Create a main method and create a Object for a Car. Main method is mandatory to execute any Java program</a:t>
            </a:r>
          </a:p>
          <a:p>
            <a:pPr lvl="1"/>
            <a:r>
              <a:rPr lang="en-US" dirty="0"/>
              <a:t>Car </a:t>
            </a:r>
            <a:r>
              <a:rPr lang="en-US" dirty="0" err="1"/>
              <a:t>myCar</a:t>
            </a:r>
            <a:r>
              <a:rPr lang="en-US" dirty="0"/>
              <a:t> = new Car();</a:t>
            </a:r>
          </a:p>
          <a:p>
            <a:r>
              <a:rPr lang="en-US" dirty="0"/>
              <a:t>Call the method using </a:t>
            </a:r>
            <a:r>
              <a:rPr lang="en-US" dirty="0" err="1"/>
              <a:t>myCar</a:t>
            </a:r>
            <a:r>
              <a:rPr lang="en-US" dirty="0"/>
              <a:t> object.</a:t>
            </a:r>
          </a:p>
        </p:txBody>
      </p:sp>
    </p:spTree>
    <p:extLst>
      <p:ext uri="{BB962C8B-B14F-4D97-AF65-F5344CB8AC3E}">
        <p14:creationId xmlns:p14="http://schemas.microsoft.com/office/powerpoint/2010/main" val="202979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3953</TotalTime>
  <Words>657</Words>
  <Application>Microsoft Office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inter-regular</vt:lpstr>
      <vt:lpstr>Office Theme</vt:lpstr>
      <vt:lpstr>Core Java</vt:lpstr>
      <vt:lpstr>PowerPoint Presentation</vt:lpstr>
      <vt:lpstr>Reserved Keywords</vt:lpstr>
      <vt:lpstr>Class and Objects – CAR scenario</vt:lpstr>
      <vt:lpstr>What is meant by a Class and Objects</vt:lpstr>
      <vt:lpstr>PowerPoint Presentation</vt:lpstr>
      <vt:lpstr>Naming conventions</vt:lpstr>
      <vt:lpstr>Explanation </vt:lpstr>
      <vt:lpstr>Create a Class in Eclipse</vt:lpstr>
      <vt:lpstr>Creating objects from different class</vt:lpstr>
      <vt:lpstr>Purpose of a Method</vt:lpstr>
      <vt:lpstr>Access Modifier/Specifiers</vt:lpstr>
      <vt:lpstr>Private access modifier</vt:lpstr>
      <vt:lpstr>Private Access Modifier</vt:lpstr>
      <vt:lpstr>Default Access Modifier</vt:lpstr>
      <vt:lpstr>Protected Access modifier</vt:lpstr>
      <vt:lpstr>Public Access Modifiers</vt:lpstr>
      <vt:lpstr>Comparison</vt:lpstr>
      <vt:lpstr>Home Work</vt:lpstr>
      <vt:lpstr>PowerPoint Presentation</vt:lpstr>
      <vt:lpstr>Install 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Subburaman, Kumba</dc:creator>
  <cp:lastModifiedBy>Subburaman, Kumba</cp:lastModifiedBy>
  <cp:revision>44</cp:revision>
  <dcterms:created xsi:type="dcterms:W3CDTF">2022-09-09T12:23:28Z</dcterms:created>
  <dcterms:modified xsi:type="dcterms:W3CDTF">2023-01-26T14:08:41Z</dcterms:modified>
</cp:coreProperties>
</file>